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</p:sldIdLst>
  <p:sldSz cx="20104101" cy="20104100"/>
  <p:notesSz cx="20104101" cy="201041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

</file>

<file path=ppt/slides/_rels/slide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

</file>

<file path=ppt/slides/_rels/slide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

</file>

<file path=ppt/slides/_rels/slide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

</file>

<file path=ppt/slides/_rels/slide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

</file>

<file path=ppt/slides/_rels/slide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

</file>

<file path=ppt/slides/_rels/slide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

</file>

<file path=ppt/slides/_rels/slide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

</file>

<file path=ppt/slides/_rels/slide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

</file>

<file path=ppt/slides/_rels/slide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

</file>

<file path=ppt/slides/_rels/slide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

</file>

<file path=ppt/slides/_rels/slide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

</file>

<file path=ppt/slides/_rels/slide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

</file>

<file path=ppt/slides/_rels/slide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

</file>

<file path=ppt/slides/_rels/slide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

</file>

<file path=ppt/slides/_rels/slide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

</file>

<file path=ppt/slides/_rels/slide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

</file>

<file path=ppt/slides/_rels/slide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

</file>

<file path=ppt/slides/_rels/slide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

</file>

<file path=ppt/slides/_rels/slide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

</file>

<file path=ppt/slides/_rels/slide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

</file>

<file path=ppt/slides/_rels/slide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

</file>

<file path=ppt/slides/_rels/slide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

</file>

<file path=ppt/slides/_rels/slide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

</file>

<file path=ppt/slides/_rels/slide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

</file>

<file path=ppt/slides/_rels/slide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

</file>

<file path=ppt/slides/_rels/slide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

</file>

<file path=ppt/slides/_rels/slide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

</file>

<file path=ppt/slides/_rels/slide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

</file>

<file path=ppt/slides/_rels/slide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

</file>

<file path=ppt/slides/_rels/slide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

</file>

<file path=ppt/slides/_rels/slide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

</file>

<file path=ppt/slides/_rels/slide8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

</file>

<file path=ppt/slides/_rels/slide9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

</file>

<file path=ppt/slides/_rels/slide9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

</file>

<file path=ppt/slides/_rels/slide9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

</file>

<file path=ppt/slides/_rels/slide9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

</file>

<file path=ppt/slides/_rels/slide9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

</file>

<file path=ppt/slides/_rels/slide9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

</file>

<file path=ppt/slides/_rels/slide9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

</file>

<file path=ppt/slides/_rels/slide9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

</file>

<file path=ppt/slides/_rels/slide9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3402733" cy="2010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